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4F81BD"/>
    <a:srgbClr val="FF9900"/>
    <a:srgbClr val="BFBFB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391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9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489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100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60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343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593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40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764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31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ABFCA-A8D5-447A-802A-256AF2418DEE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44278-3618-475E-AE01-2C791A375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03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>
            <a:extLst>
              <a:ext uri="{FF2B5EF4-FFF2-40B4-BE49-F238E27FC236}">
                <a16:creationId xmlns:a16="http://schemas.microsoft.com/office/drawing/2014/main" id="{8C59D3A1-0E63-E2AB-FA87-C36C5E6ED9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Blokboog 17">
            <a:extLst>
              <a:ext uri="{FF2B5EF4-FFF2-40B4-BE49-F238E27FC236}">
                <a16:creationId xmlns:a16="http://schemas.microsoft.com/office/drawing/2014/main" id="{00A48D77-948C-DDEA-B183-34803192B2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1929008" y="578154"/>
            <a:ext cx="5992427" cy="5601808"/>
          </a:xfrm>
          <a:prstGeom prst="blockArc">
            <a:avLst>
              <a:gd name="adj1" fmla="val 13431062"/>
              <a:gd name="adj2" fmla="val 19000662"/>
              <a:gd name="adj3" fmla="val 2449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  <a:latin typeface="Ubuntu" panose="020B0504030602030204" pitchFamily="34" charset="0"/>
            </a:endParaRPr>
          </a:p>
        </p:txBody>
      </p:sp>
      <p:sp>
        <p:nvSpPr>
          <p:cNvPr id="19" name="Blokboog 18">
            <a:extLst>
              <a:ext uri="{FF2B5EF4-FFF2-40B4-BE49-F238E27FC236}">
                <a16:creationId xmlns:a16="http://schemas.microsoft.com/office/drawing/2014/main" id="{167590B4-82ED-AE67-C30B-1E078D7FAF7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04113" y="283609"/>
            <a:ext cx="5992427" cy="5601808"/>
          </a:xfrm>
          <a:prstGeom prst="blockArc">
            <a:avLst>
              <a:gd name="adj1" fmla="val 13452672"/>
              <a:gd name="adj2" fmla="val 19000662"/>
              <a:gd name="adj3" fmla="val 24496"/>
            </a:avLst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  <a:latin typeface="Ubuntu" panose="020B0504030602030204" pitchFamily="34" charset="0"/>
            </a:endParaRPr>
          </a:p>
        </p:txBody>
      </p:sp>
      <p:sp>
        <p:nvSpPr>
          <p:cNvPr id="20" name="Blokboog 19">
            <a:extLst>
              <a:ext uri="{FF2B5EF4-FFF2-40B4-BE49-F238E27FC236}">
                <a16:creationId xmlns:a16="http://schemas.microsoft.com/office/drawing/2014/main" id="{DBEE69C1-A501-DE47-6708-103AFCC5E3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1279218" y="619267"/>
            <a:ext cx="5992427" cy="5601808"/>
          </a:xfrm>
          <a:prstGeom prst="blockArc">
            <a:avLst>
              <a:gd name="adj1" fmla="val 13452672"/>
              <a:gd name="adj2" fmla="val 19000662"/>
              <a:gd name="adj3" fmla="val 24496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  <a:latin typeface="Ubuntu" panose="020B0504030602030204" pitchFamily="34" charset="0"/>
            </a:endParaRPr>
          </a:p>
        </p:txBody>
      </p:sp>
      <p:sp>
        <p:nvSpPr>
          <p:cNvPr id="21" name="Blokboog 20">
            <a:extLst>
              <a:ext uri="{FF2B5EF4-FFF2-40B4-BE49-F238E27FC236}">
                <a16:creationId xmlns:a16="http://schemas.microsoft.com/office/drawing/2014/main" id="{86870829-2DFB-302C-D6BD-933415E932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0800000">
            <a:off x="1589963" y="929430"/>
            <a:ext cx="5992427" cy="5601808"/>
          </a:xfrm>
          <a:prstGeom prst="blockArc">
            <a:avLst>
              <a:gd name="adj1" fmla="val 13334289"/>
              <a:gd name="adj2" fmla="val 19000662"/>
              <a:gd name="adj3" fmla="val 24496"/>
            </a:avLst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  <a:latin typeface="Ubuntu" panose="020B0504030602030204" pitchFamily="34" charset="0"/>
            </a:endParaRP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FDBB8075-4FA8-2B98-1038-B6D7495098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8895186">
            <a:off x="501544" y="3211834"/>
            <a:ext cx="8126572" cy="416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atin typeface="Ubuntu" panose="020B0504030602030204" pitchFamily="34" charset="0"/>
            </a:endParaRP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10A105F7-6B1A-C823-D14E-9982898D69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3489087">
            <a:off x="546795" y="3202701"/>
            <a:ext cx="8126572" cy="416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atin typeface="Ubuntu" panose="020B0504030602030204" pitchFamily="34" charset="0"/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851866C0-FB4C-6913-FE2F-E143848724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60450" y="1988598"/>
            <a:ext cx="2938512" cy="2876366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err="1">
                <a:latin typeface="Ubuntu" panose="020B0504030602030204" pitchFamily="34" charset="0"/>
              </a:rPr>
              <a:t>Ask</a:t>
            </a:r>
            <a:endParaRPr lang="nl-NL" sz="2400" dirty="0">
              <a:latin typeface="Ubuntu" panose="020B0504030602030204" pitchFamily="34" charset="0"/>
            </a:endParaRPr>
          </a:p>
          <a:p>
            <a:pPr algn="ctr"/>
            <a:r>
              <a:rPr lang="nl-NL" sz="2400" dirty="0" err="1">
                <a:latin typeface="Ubuntu" panose="020B0504030602030204" pitchFamily="34" charset="0"/>
              </a:rPr>
              <a:t>Acquire</a:t>
            </a:r>
            <a:endParaRPr lang="nl-NL" sz="2400" dirty="0">
              <a:latin typeface="Ubuntu" panose="020B0504030602030204" pitchFamily="34" charset="0"/>
            </a:endParaRPr>
          </a:p>
          <a:p>
            <a:pPr algn="ctr"/>
            <a:r>
              <a:rPr lang="nl-NL" sz="2400" dirty="0" err="1">
                <a:latin typeface="Ubuntu" panose="020B0504030602030204" pitchFamily="34" charset="0"/>
              </a:rPr>
              <a:t>Appraise</a:t>
            </a:r>
            <a:endParaRPr lang="nl-NL" sz="2400" dirty="0">
              <a:latin typeface="Ubuntu" panose="020B0504030602030204" pitchFamily="34" charset="0"/>
            </a:endParaRPr>
          </a:p>
          <a:p>
            <a:pPr algn="ctr"/>
            <a:r>
              <a:rPr lang="nl-NL" sz="2400" dirty="0" err="1">
                <a:latin typeface="Ubuntu" panose="020B0504030602030204" pitchFamily="34" charset="0"/>
              </a:rPr>
              <a:t>Aggregate</a:t>
            </a:r>
            <a:endParaRPr lang="nl-NL" sz="2400" dirty="0">
              <a:latin typeface="Ubuntu" panose="020B0504030602030204" pitchFamily="34" charset="0"/>
            </a:endParaRPr>
          </a:p>
          <a:p>
            <a:pPr algn="ctr"/>
            <a:r>
              <a:rPr lang="nl-NL" sz="2400" dirty="0" err="1">
                <a:latin typeface="Ubuntu" panose="020B0504030602030204" pitchFamily="34" charset="0"/>
              </a:rPr>
              <a:t>Apply</a:t>
            </a:r>
            <a:endParaRPr lang="nl-NL" sz="2400" dirty="0">
              <a:latin typeface="Ubuntu" panose="020B0504030602030204" pitchFamily="34" charset="0"/>
            </a:endParaRPr>
          </a:p>
          <a:p>
            <a:pPr algn="ctr"/>
            <a:r>
              <a:rPr lang="nl-NL" sz="2400" dirty="0" err="1">
                <a:latin typeface="Ubuntu" panose="020B0504030602030204" pitchFamily="34" charset="0"/>
              </a:rPr>
              <a:t>Assess</a:t>
            </a:r>
            <a:r>
              <a:rPr lang="nl-NL" sz="2400" dirty="0">
                <a:latin typeface="Ubuntu" panose="020B0504030602030204" pitchFamily="34" charset="0"/>
              </a:rPr>
              <a:t> 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5658D16-F3C3-58DB-DAD6-73E1BD5441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35368" y="811299"/>
            <a:ext cx="3473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latin typeface="Ubuntu" panose="020B0504030602030204" pitchFamily="34" charset="0"/>
              </a:rPr>
              <a:t>Wetenschappelijke literatuur</a:t>
            </a:r>
          </a:p>
          <a:p>
            <a:pPr algn="ctr"/>
            <a:r>
              <a:rPr lang="nl-NL" dirty="0">
                <a:solidFill>
                  <a:schemeClr val="bg1"/>
                </a:solidFill>
                <a:latin typeface="Ubuntu" panose="020B0504030602030204" pitchFamily="34" charset="0"/>
              </a:rPr>
              <a:t>Empirische studies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27948D5-9530-419B-662C-6804C13C04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93074" y="5395167"/>
            <a:ext cx="3473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latin typeface="Ubuntu" panose="020B0504030602030204" pitchFamily="34" charset="0"/>
              </a:rPr>
              <a:t>Stakeholders</a:t>
            </a:r>
          </a:p>
          <a:p>
            <a:pPr algn="ctr"/>
            <a:r>
              <a:rPr lang="nl-NL" dirty="0">
                <a:solidFill>
                  <a:schemeClr val="bg1"/>
                </a:solidFill>
                <a:latin typeface="Ubuntu" panose="020B0504030602030204" pitchFamily="34" charset="0"/>
              </a:rPr>
              <a:t>Waarden en zorgen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E995304-1764-C627-D0DE-AB61BDE2B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47572" y="3097005"/>
            <a:ext cx="3278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latin typeface="Ubuntu" panose="020B0504030602030204" pitchFamily="34" charset="0"/>
              </a:rPr>
              <a:t>Professionals</a:t>
            </a:r>
          </a:p>
          <a:p>
            <a:pPr algn="ctr"/>
            <a:r>
              <a:rPr lang="nl-NL" dirty="0">
                <a:solidFill>
                  <a:schemeClr val="bg1"/>
                </a:solidFill>
                <a:latin typeface="Ubuntu" panose="020B0504030602030204" pitchFamily="34" charset="0"/>
              </a:rPr>
              <a:t>Professionele expertise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D9245008-8C6D-2E4E-A8B4-7203C8323F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5218392" y="3087229"/>
            <a:ext cx="3278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latin typeface="Ubuntu" panose="020B0504030602030204" pitchFamily="34" charset="0"/>
              </a:rPr>
              <a:t>Organisatie</a:t>
            </a:r>
          </a:p>
          <a:p>
            <a:pPr algn="ctr"/>
            <a:r>
              <a:rPr lang="nl-NL" dirty="0">
                <a:solidFill>
                  <a:schemeClr val="bg1"/>
                </a:solidFill>
                <a:latin typeface="Ubuntu" panose="020B0504030602030204" pitchFamily="34" charset="0"/>
              </a:rPr>
              <a:t>Interne data</a:t>
            </a:r>
          </a:p>
        </p:txBody>
      </p:sp>
      <p:pic>
        <p:nvPicPr>
          <p:cNvPr id="30" name="Afbeelding 29" descr="Afbeelding met schermopname, Graphics, Lettertype, logo&#10;&#10;Door AI gegenereerde inhoud is mogelijk onjuist.">
            <a:extLst>
              <a:ext uri="{FF2B5EF4-FFF2-40B4-BE49-F238E27FC236}">
                <a16:creationId xmlns:a16="http://schemas.microsoft.com/office/drawing/2014/main" id="{A27A617F-411F-2332-183F-E427952367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89" y="6273949"/>
            <a:ext cx="2533595" cy="60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672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20</Words>
  <Application>Microsoft Office PowerPoint</Application>
  <PresentationFormat>Diavoorstelling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Ubuntu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Gert Jan Schop</dc:creator>
  <cp:lastModifiedBy>Gert Jan Schop</cp:lastModifiedBy>
  <cp:revision>7</cp:revision>
  <dcterms:created xsi:type="dcterms:W3CDTF">2019-10-01T17:11:24Z</dcterms:created>
  <dcterms:modified xsi:type="dcterms:W3CDTF">2026-01-06T14:31:42Z</dcterms:modified>
</cp:coreProperties>
</file>