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56" d="100"/>
          <a:sy n="56" d="100"/>
        </p:scale>
        <p:origin x="1604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ABFCA-A8D5-447A-802A-256AF2418DEE}" type="datetimeFigureOut">
              <a:rPr lang="nl-NL" smtClean="0"/>
              <a:t>18-6-2023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44278-3618-475E-AE01-2C791A37505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1391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ABFCA-A8D5-447A-802A-256AF2418DEE}" type="datetimeFigureOut">
              <a:rPr lang="nl-NL" smtClean="0"/>
              <a:t>18-6-2023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44278-3618-475E-AE01-2C791A37505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6219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ABFCA-A8D5-447A-802A-256AF2418DEE}" type="datetimeFigureOut">
              <a:rPr lang="nl-NL" smtClean="0"/>
              <a:t>18-6-2023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44278-3618-475E-AE01-2C791A37505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51006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ABFCA-A8D5-447A-802A-256AF2418DEE}" type="datetimeFigureOut">
              <a:rPr lang="nl-NL" smtClean="0"/>
              <a:t>18-6-2023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44278-3618-475E-AE01-2C791A37505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53607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ABFCA-A8D5-447A-802A-256AF2418DEE}" type="datetimeFigureOut">
              <a:rPr lang="nl-NL" smtClean="0"/>
              <a:t>18-6-2023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44278-3618-475E-AE01-2C791A37505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3436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ABFCA-A8D5-447A-802A-256AF2418DEE}" type="datetimeFigureOut">
              <a:rPr lang="nl-NL" smtClean="0"/>
              <a:t>18-6-2023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44278-3618-475E-AE01-2C791A37505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95935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ABFCA-A8D5-447A-802A-256AF2418DEE}" type="datetimeFigureOut">
              <a:rPr lang="nl-NL" smtClean="0"/>
              <a:t>18-6-2023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44278-3618-475E-AE01-2C791A37505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50405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ABFCA-A8D5-447A-802A-256AF2418DEE}" type="datetimeFigureOut">
              <a:rPr lang="nl-NL" smtClean="0"/>
              <a:t>18-6-2023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44278-3618-475E-AE01-2C791A37505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17646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ABFCA-A8D5-447A-802A-256AF2418DEE}" type="datetimeFigureOut">
              <a:rPr lang="nl-NL" smtClean="0"/>
              <a:t>18-6-2023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44278-3618-475E-AE01-2C791A37505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28311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ABFCA-A8D5-447A-802A-256AF2418DEE}" type="datetimeFigureOut">
              <a:rPr lang="nl-NL" smtClean="0"/>
              <a:t>18-6-2023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44278-3618-475E-AE01-2C791A37505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9959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ABFCA-A8D5-447A-802A-256AF2418DEE}" type="datetimeFigureOut">
              <a:rPr lang="nl-NL" smtClean="0"/>
              <a:t>18-6-2023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44278-3618-475E-AE01-2C791A37505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4897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ABFCA-A8D5-447A-802A-256AF2418DEE}" type="datetimeFigureOut">
              <a:rPr lang="nl-NL" smtClean="0"/>
              <a:t>18-6-2023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44278-3618-475E-AE01-2C791A37505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8032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hoek 20">
            <a:extLst>
              <a:ext uri="{FF2B5EF4-FFF2-40B4-BE49-F238E27FC236}">
                <a16:creationId xmlns:a16="http://schemas.microsoft.com/office/drawing/2014/main" id="{E26367BF-2871-FB40-B9BA-112363D0DD1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AutoShape 7">
            <a:extLst>
              <a:ext uri="{FF2B5EF4-FFF2-40B4-BE49-F238E27FC236}">
                <a16:creationId xmlns:a16="http://schemas.microsoft.com/office/drawing/2014/main" id="{A14C1A2A-626D-8F3E-93D9-031CD02AFF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265043"/>
            <a:ext cx="2743200" cy="5791200"/>
          </a:xfrm>
          <a:prstGeom prst="roundRect">
            <a:avLst>
              <a:gd name="adj" fmla="val 16667"/>
            </a:avLst>
          </a:prstGeom>
          <a:solidFill>
            <a:srgbClr val="4F81BD"/>
          </a:solidFill>
          <a:ln>
            <a:noFill/>
          </a:ln>
        </p:spPr>
        <p:txBody>
          <a:bodyPr wrap="none" anchor="ctr"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</a:rPr>
              <a:t>directie</a:t>
            </a:r>
            <a:endParaRPr kumimoji="0" lang="en-US" alt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</a:rPr>
              <a:t>midden-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buntu" panose="020B0504030602030204" pitchFamily="34" charset="0"/>
              </a:rPr>
              <a:t>kader</a:t>
            </a:r>
            <a:endParaRPr kumimoji="0" lang="en-US" alt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</a:endParaRPr>
          </a:p>
        </p:txBody>
      </p:sp>
      <p:sp>
        <p:nvSpPr>
          <p:cNvPr id="3" name="Oval 10">
            <a:extLst>
              <a:ext uri="{FF2B5EF4-FFF2-40B4-BE49-F238E27FC236}">
                <a16:creationId xmlns:a16="http://schemas.microsoft.com/office/drawing/2014/main" id="{5557A301-B0D7-9A2F-BBF9-5333E584E2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762000"/>
            <a:ext cx="2743200" cy="53340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</a:endParaRPr>
          </a:p>
        </p:txBody>
      </p:sp>
      <p:sp>
        <p:nvSpPr>
          <p:cNvPr id="13" name="Oval 9">
            <a:extLst>
              <a:ext uri="{FF2B5EF4-FFF2-40B4-BE49-F238E27FC236}">
                <a16:creationId xmlns:a16="http://schemas.microsoft.com/office/drawing/2014/main" id="{D45C14CB-28A8-1240-EDE6-F10FAF26D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762000"/>
            <a:ext cx="2743200" cy="533400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nl-NL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buntu" panose="020B0504030602030204" pitchFamily="34" charset="0"/>
            </a:endParaRPr>
          </a:p>
        </p:txBody>
      </p:sp>
      <p:sp>
        <p:nvSpPr>
          <p:cNvPr id="14" name="Oval 4">
            <a:extLst>
              <a:ext uri="{FF2B5EF4-FFF2-40B4-BE49-F238E27FC236}">
                <a16:creationId xmlns:a16="http://schemas.microsoft.com/office/drawing/2014/main" id="{B1E7DD81-ED18-0935-4260-01A23703D7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524000"/>
            <a:ext cx="2438400" cy="3810000"/>
          </a:xfrm>
          <a:prstGeom prst="ellipse">
            <a:avLst/>
          </a:prstGeom>
          <a:solidFill>
            <a:srgbClr val="4F81BD"/>
          </a:solidFill>
          <a:ln>
            <a:noFill/>
          </a:ln>
        </p:spPr>
        <p:txBody>
          <a:bodyPr wrap="none" anchor="ctr"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altLang="nl-NL">
                <a:latin typeface="Ubuntu" panose="020B0504030602030204" pitchFamily="34" charset="0"/>
              </a:rPr>
              <a:t>technische</a:t>
            </a:r>
          </a:p>
          <a:p>
            <a:pPr algn="ctr" eaLnBrk="1" hangingPunct="1"/>
            <a:r>
              <a:rPr lang="en-US" altLang="nl-NL">
                <a:latin typeface="Ubuntu" panose="020B0504030602030204" pitchFamily="34" charset="0"/>
              </a:rPr>
              <a:t>staf</a:t>
            </a:r>
            <a:endParaRPr lang="nl-NL" altLang="nl-NL">
              <a:latin typeface="Ubuntu" panose="020B0504030602030204" pitchFamily="34" charset="0"/>
            </a:endParaRPr>
          </a:p>
        </p:txBody>
      </p:sp>
      <p:sp>
        <p:nvSpPr>
          <p:cNvPr id="15" name="Oval 5">
            <a:extLst>
              <a:ext uri="{FF2B5EF4-FFF2-40B4-BE49-F238E27FC236}">
                <a16:creationId xmlns:a16="http://schemas.microsoft.com/office/drawing/2014/main" id="{B94F2F17-427A-C4F7-EAB5-E14CC26698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1524000"/>
            <a:ext cx="2438400" cy="3810000"/>
          </a:xfrm>
          <a:prstGeom prst="ellipse">
            <a:avLst/>
          </a:prstGeom>
          <a:solidFill>
            <a:srgbClr val="4F81BD"/>
          </a:solidFill>
          <a:ln>
            <a:noFill/>
          </a:ln>
        </p:spPr>
        <p:txBody>
          <a:bodyPr wrap="none" anchor="ctr"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altLang="nl-NL">
                <a:latin typeface="Ubuntu" panose="020B0504030602030204" pitchFamily="34" charset="0"/>
              </a:rPr>
              <a:t>ondersteunende</a:t>
            </a:r>
          </a:p>
          <a:p>
            <a:pPr algn="ctr" eaLnBrk="1" hangingPunct="1"/>
            <a:r>
              <a:rPr lang="en-US" altLang="nl-NL">
                <a:latin typeface="Ubuntu" panose="020B0504030602030204" pitchFamily="34" charset="0"/>
              </a:rPr>
              <a:t>staf</a:t>
            </a:r>
            <a:endParaRPr lang="nl-NL" altLang="nl-NL">
              <a:latin typeface="Ubuntu" panose="020B0504030602030204" pitchFamily="34" charset="0"/>
            </a:endParaRPr>
          </a:p>
        </p:txBody>
      </p:sp>
      <p:sp>
        <p:nvSpPr>
          <p:cNvPr id="16" name="AutoShape 6">
            <a:extLst>
              <a:ext uri="{FF2B5EF4-FFF2-40B4-BE49-F238E27FC236}">
                <a16:creationId xmlns:a16="http://schemas.microsoft.com/office/drawing/2014/main" id="{998AF803-8EC1-1B0F-C8E6-8B495CF6C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5678556"/>
            <a:ext cx="4572000" cy="914400"/>
          </a:xfrm>
          <a:prstGeom prst="roundRect">
            <a:avLst>
              <a:gd name="adj" fmla="val 16667"/>
            </a:avLst>
          </a:prstGeom>
          <a:solidFill>
            <a:srgbClr val="4F81BD"/>
          </a:solidFill>
          <a:ln>
            <a:noFill/>
          </a:ln>
        </p:spPr>
        <p:txBody>
          <a:bodyPr wrap="none" anchor="ctr"/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altLang="nl-NL">
                <a:latin typeface="Ubuntu" panose="020B0504030602030204" pitchFamily="34" charset="0"/>
              </a:rPr>
              <a:t>uitvoerders</a:t>
            </a:r>
            <a:endParaRPr lang="nl-NL" altLang="nl-NL"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06726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8</Words>
  <Application>Microsoft Office PowerPoint</Application>
  <PresentationFormat>Diavoorstelling 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Ubuntu</vt:lpstr>
      <vt:lpstr>Kantoorthema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Gert Jan Schop</dc:creator>
  <cp:lastModifiedBy>Floris Scheepers</cp:lastModifiedBy>
  <cp:revision>2</cp:revision>
  <dcterms:created xsi:type="dcterms:W3CDTF">2019-10-01T17:11:24Z</dcterms:created>
  <dcterms:modified xsi:type="dcterms:W3CDTF">2023-06-18T14:41:19Z</dcterms:modified>
</cp:coreProperties>
</file>