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5-4-2026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1391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5-4-2026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95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5-4-2026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4897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5-4-2026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21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5-4-2026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1006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5-4-2026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3607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5-4-2026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343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5-4-2026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5935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5-4-2026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0405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5-4-2026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7646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5-4-2026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8311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ABFCA-A8D5-447A-802A-256AF2418DEE}" type="datetimeFigureOut">
              <a:rPr lang="nl-NL" smtClean="0"/>
              <a:t>5-4-2026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8032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>
            <a:extLst>
              <a:ext uri="{FF2B5EF4-FFF2-40B4-BE49-F238E27FC236}">
                <a16:creationId xmlns:a16="http://schemas.microsoft.com/office/drawing/2014/main" id="{CCF98565-48D9-80CC-C221-59107F6A194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Rechthoek: afgeronde hoeken 1">
            <a:extLst>
              <a:ext uri="{FF2B5EF4-FFF2-40B4-BE49-F238E27FC236}">
                <a16:creationId xmlns:a16="http://schemas.microsoft.com/office/drawing/2014/main" id="{FFA9C9F1-4CDF-4629-B418-B02DC0C8FF8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843549" y="922712"/>
            <a:ext cx="2249129" cy="1557872"/>
          </a:xfrm>
          <a:prstGeom prst="roundRect">
            <a:avLst/>
          </a:prstGeom>
          <a:solidFill>
            <a:srgbClr val="4F81BD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tx1"/>
                </a:solidFill>
                <a:latin typeface="Ubuntu" panose="020B0504030602030204" pitchFamily="34" charset="0"/>
              </a:rPr>
              <a:t>STRATEGIE, VISIE, MISSIE</a:t>
            </a:r>
          </a:p>
        </p:txBody>
      </p:sp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3D12E8C0-A5AE-4B7A-958F-3F77EF5AC42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302843" y="922712"/>
            <a:ext cx="2249129" cy="1557872"/>
          </a:xfrm>
          <a:prstGeom prst="roundRect">
            <a:avLst/>
          </a:prstGeom>
          <a:solidFill>
            <a:srgbClr val="4F81BD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tx1"/>
                </a:solidFill>
                <a:latin typeface="Ubuntu" panose="020B0504030602030204" pitchFamily="34" charset="0"/>
              </a:rPr>
              <a:t>ORGANISATIE, STRUCTUUR</a:t>
            </a:r>
          </a:p>
        </p:txBody>
      </p:sp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F411122D-9900-4DE6-8EF6-EB397F1BF52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762136" y="922712"/>
            <a:ext cx="2249129" cy="1557872"/>
          </a:xfrm>
          <a:prstGeom prst="roundRect">
            <a:avLst/>
          </a:prstGeom>
          <a:solidFill>
            <a:srgbClr val="4F81BD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tx1"/>
                </a:solidFill>
                <a:latin typeface="Ubuntu" panose="020B0504030602030204" pitchFamily="34" charset="0"/>
              </a:rPr>
              <a:t>MANAGEMENT EN STURING</a:t>
            </a:r>
          </a:p>
        </p:txBody>
      </p:sp>
      <p:sp>
        <p:nvSpPr>
          <p:cNvPr id="5" name="Rechthoek: afgeronde hoeken 4">
            <a:extLst>
              <a:ext uri="{FF2B5EF4-FFF2-40B4-BE49-F238E27FC236}">
                <a16:creationId xmlns:a16="http://schemas.microsoft.com/office/drawing/2014/main" id="{CDA8492D-A3B7-4589-87C4-2F37F2BFF98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843549" y="2780186"/>
            <a:ext cx="2249129" cy="1557872"/>
          </a:xfrm>
          <a:prstGeom prst="roundRect">
            <a:avLst/>
          </a:prstGeom>
          <a:solidFill>
            <a:srgbClr val="4F81BD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tx1"/>
                </a:solidFill>
                <a:latin typeface="Ubuntu" panose="020B0504030602030204" pitchFamily="34" charset="0"/>
              </a:rPr>
              <a:t>HELDERE PROCES-RESULTATEN</a:t>
            </a:r>
          </a:p>
        </p:txBody>
      </p:sp>
      <p:sp>
        <p:nvSpPr>
          <p:cNvPr id="6" name="Rechthoek: afgeronde hoeken 5">
            <a:extLst>
              <a:ext uri="{FF2B5EF4-FFF2-40B4-BE49-F238E27FC236}">
                <a16:creationId xmlns:a16="http://schemas.microsoft.com/office/drawing/2014/main" id="{8658408D-2D73-4B3B-887F-F59D6FF0C47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302843" y="2780186"/>
            <a:ext cx="2249129" cy="1557872"/>
          </a:xfrm>
          <a:prstGeom prst="roundRect">
            <a:avLst/>
          </a:prstGeom>
          <a:solidFill>
            <a:srgbClr val="4F81BD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tx1"/>
                </a:solidFill>
                <a:latin typeface="Ubuntu" panose="020B0504030602030204" pitchFamily="34" charset="0"/>
              </a:rPr>
              <a:t>PROCESSTAPPEN</a:t>
            </a:r>
          </a:p>
        </p:txBody>
      </p:sp>
      <p:sp>
        <p:nvSpPr>
          <p:cNvPr id="7" name="Rechthoek: afgeronde hoeken 6">
            <a:extLst>
              <a:ext uri="{FF2B5EF4-FFF2-40B4-BE49-F238E27FC236}">
                <a16:creationId xmlns:a16="http://schemas.microsoft.com/office/drawing/2014/main" id="{13EDE79B-A91E-4D6C-B2E9-26330595C17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762136" y="2780186"/>
            <a:ext cx="2249129" cy="1557872"/>
          </a:xfrm>
          <a:prstGeom prst="roundRect">
            <a:avLst/>
          </a:prstGeom>
          <a:solidFill>
            <a:srgbClr val="4F81BD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tx1"/>
                </a:solidFill>
                <a:latin typeface="Ubuntu" panose="020B0504030602030204" pitchFamily="34" charset="0"/>
              </a:rPr>
              <a:t>PROCESSTURING EN COORDINATIE</a:t>
            </a:r>
          </a:p>
        </p:txBody>
      </p:sp>
      <p:sp>
        <p:nvSpPr>
          <p:cNvPr id="8" name="Rechthoek: afgeronde hoeken 7">
            <a:extLst>
              <a:ext uri="{FF2B5EF4-FFF2-40B4-BE49-F238E27FC236}">
                <a16:creationId xmlns:a16="http://schemas.microsoft.com/office/drawing/2014/main" id="{86BD806F-A359-4877-A909-678E2A196F8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843549" y="4618996"/>
            <a:ext cx="2249129" cy="1557872"/>
          </a:xfrm>
          <a:prstGeom prst="roundRect">
            <a:avLst/>
          </a:prstGeom>
          <a:solidFill>
            <a:srgbClr val="4F81BD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tx1"/>
                </a:solidFill>
                <a:latin typeface="Ubuntu" panose="020B0504030602030204" pitchFamily="34" charset="0"/>
              </a:rPr>
              <a:t>VERWACHTINGEN EN TARGETS</a:t>
            </a:r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E7FA1931-657E-46B3-936F-020B6F169A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302843" y="4618996"/>
            <a:ext cx="2249129" cy="1557872"/>
          </a:xfrm>
          <a:prstGeom prst="roundRect">
            <a:avLst/>
          </a:prstGeom>
          <a:solidFill>
            <a:srgbClr val="4F81BD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tx1"/>
                </a:solidFill>
                <a:latin typeface="Ubuntu" panose="020B0504030602030204" pitchFamily="34" charset="0"/>
              </a:rPr>
              <a:t>TAKEN, BEVOEGDHEDEN, VERANTWOORD.</a:t>
            </a:r>
          </a:p>
        </p:txBody>
      </p:sp>
      <p:sp>
        <p:nvSpPr>
          <p:cNvPr id="10" name="Rechthoek: afgeronde hoeken 9">
            <a:extLst>
              <a:ext uri="{FF2B5EF4-FFF2-40B4-BE49-F238E27FC236}">
                <a16:creationId xmlns:a16="http://schemas.microsoft.com/office/drawing/2014/main" id="{AC984ABA-F416-4DDA-87B5-952B3FE21C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762136" y="4618996"/>
            <a:ext cx="2249129" cy="1557872"/>
          </a:xfrm>
          <a:prstGeom prst="round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tx1"/>
                </a:solidFill>
                <a:latin typeface="Ubuntu" panose="020B0504030602030204" pitchFamily="34" charset="0"/>
              </a:rPr>
              <a:t>GEDRAG EN PERFORMANCE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33D0C9D0-90B6-4EB3-8FF0-4CF44B9B513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84556" y="347828"/>
            <a:ext cx="2249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b="1" dirty="0">
                <a:latin typeface="Ubuntu" panose="020B0504030602030204" pitchFamily="34" charset="0"/>
              </a:rPr>
              <a:t>DOELEN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FA0AD67-439D-422E-A6DF-4C00497762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73345" y="347828"/>
            <a:ext cx="2249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b="1" dirty="0">
                <a:latin typeface="Ubuntu" panose="020B0504030602030204" pitchFamily="34" charset="0"/>
              </a:rPr>
              <a:t>ONTWERP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C77F2AE-0FB6-4949-8C06-65D7AA6E54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762136" y="347828"/>
            <a:ext cx="2249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b="1" dirty="0">
                <a:latin typeface="Ubuntu" panose="020B0504030602030204" pitchFamily="34" charset="0"/>
              </a:rPr>
              <a:t>MANAGEMENT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B0F0924B-9FC6-4A13-9150-539F5AA88CB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496" y="1532371"/>
            <a:ext cx="1814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b="1" dirty="0">
                <a:latin typeface="Ubuntu" panose="020B0504030602030204" pitchFamily="34" charset="0"/>
              </a:rPr>
              <a:t>ORGANISATIE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93CFA0CF-47B4-4E5B-B9BC-19759DBD47D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3389845"/>
            <a:ext cx="18435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b="1" dirty="0">
                <a:latin typeface="Ubuntu" panose="020B0504030602030204" pitchFamily="34" charset="0"/>
              </a:rPr>
              <a:t>PROCES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79E8266F-BEC5-469A-BA1D-B385207F878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747" y="5228655"/>
            <a:ext cx="1814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b="1" dirty="0">
                <a:latin typeface="Ubuntu" panose="020B0504030602030204" pitchFamily="34" charset="0"/>
              </a:rPr>
              <a:t>PROFESSIONAL</a:t>
            </a:r>
          </a:p>
        </p:txBody>
      </p:sp>
      <p:pic>
        <p:nvPicPr>
          <p:cNvPr id="19" name="Afbeelding 18" descr="Afbeelding met schermopname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AA6F3E09-DC64-C682-0056-26D9782C8CE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84" y="6337415"/>
            <a:ext cx="2427585" cy="51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950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35</Words>
  <Application>Microsoft Office PowerPoint</Application>
  <PresentationFormat>Diavoorstelling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Ubuntu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Gert Jan Schop</dc:creator>
  <cp:lastModifiedBy>Gert Jan Schop</cp:lastModifiedBy>
  <cp:revision>6</cp:revision>
  <dcterms:created xsi:type="dcterms:W3CDTF">2019-10-01T17:11:24Z</dcterms:created>
  <dcterms:modified xsi:type="dcterms:W3CDTF">2026-04-05T18:33:54Z</dcterms:modified>
</cp:coreProperties>
</file>